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85" r:id="rId4"/>
    <p:sldId id="279" r:id="rId5"/>
    <p:sldId id="280" r:id="rId6"/>
    <p:sldId id="267" r:id="rId7"/>
    <p:sldId id="268" r:id="rId8"/>
    <p:sldId id="256" r:id="rId9"/>
    <p:sldId id="278" r:id="rId10"/>
    <p:sldId id="269" r:id="rId11"/>
    <p:sldId id="258" r:id="rId12"/>
    <p:sldId id="270" r:id="rId13"/>
    <p:sldId id="283" r:id="rId14"/>
    <p:sldId id="272" r:id="rId15"/>
    <p:sldId id="273" r:id="rId16"/>
    <p:sldId id="259" r:id="rId17"/>
    <p:sldId id="274" r:id="rId18"/>
    <p:sldId id="284" r:id="rId19"/>
    <p:sldId id="275" r:id="rId20"/>
    <p:sldId id="276" r:id="rId21"/>
    <p:sldId id="281" r:id="rId22"/>
    <p:sldId id="282" r:id="rId23"/>
    <p:sldId id="277" r:id="rId24"/>
    <p:sldId id="26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UROP\Cv\Cv(A=4e-4,%20be=0.00225,more%20step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ROP\r=0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4e-4)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v(R=0)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0)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G:\peak%20position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peak%20position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v%20(R=0%20on%20Sq.%20la.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0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G:\UROP\Cv\Cv(A=4e-4,%20be=0.00225,more%20steps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0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0)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G:\UROP\Cv\Cv(A=4e-4,%20be=0.00225,more%20steps)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ROP\r=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HEN%20Shen\Cv(R=4e-4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v(R=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mtClean="0"/>
              <a:t>R/=0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'0.1%'!$A$3:$A$22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'0.1%'!$B$3:$B$22</c:f>
              <c:numCache>
                <c:formatCode>General</c:formatCode>
                <c:ptCount val="20"/>
                <c:pt idx="0">
                  <c:v>-7.8743626027005623E-6</c:v>
                </c:pt>
                <c:pt idx="1">
                  <c:v>9.2464519523688004E-6</c:v>
                </c:pt>
                <c:pt idx="2">
                  <c:v>1.7121952444999994E-4</c:v>
                </c:pt>
                <c:pt idx="3">
                  <c:v>6.0363627582698805E-4</c:v>
                </c:pt>
                <c:pt idx="4">
                  <c:v>9.2039150491629619E-3</c:v>
                </c:pt>
                <c:pt idx="5">
                  <c:v>3.0752624833179237E-2</c:v>
                </c:pt>
                <c:pt idx="6">
                  <c:v>3.3337468318561112E-3</c:v>
                </c:pt>
                <c:pt idx="7">
                  <c:v>9.3399999858134709E-4</c:v>
                </c:pt>
                <c:pt idx="8">
                  <c:v>9.2888695476509215E-4</c:v>
                </c:pt>
                <c:pt idx="9">
                  <c:v>5.6462479009165313E-4</c:v>
                </c:pt>
                <c:pt idx="10">
                  <c:v>2.7109925333987221E-4</c:v>
                </c:pt>
                <c:pt idx="11">
                  <c:v>1.4068191888574671E-4</c:v>
                </c:pt>
                <c:pt idx="12">
                  <c:v>1.0254248730440793E-4</c:v>
                </c:pt>
                <c:pt idx="13">
                  <c:v>1.837051648823207E-4</c:v>
                </c:pt>
                <c:pt idx="14">
                  <c:v>5.6979479068385931E-5</c:v>
                </c:pt>
                <c:pt idx="15">
                  <c:v>6.3271898897041394E-5</c:v>
                </c:pt>
                <c:pt idx="16">
                  <c:v>5.1920687605066531E-5</c:v>
                </c:pt>
                <c:pt idx="17">
                  <c:v>7.1503548913284248E-5</c:v>
                </c:pt>
                <c:pt idx="18">
                  <c:v>5.5319927659532127E-5</c:v>
                </c:pt>
                <c:pt idx="19">
                  <c:v>5.3072469387394834E-5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991328"/>
        <c:axId val="508993504"/>
      </c:scatterChart>
      <c:valAx>
        <c:axId val="508991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93504"/>
        <c:crosses val="autoZero"/>
        <c:crossBetween val="midCat"/>
      </c:valAx>
      <c:valAx>
        <c:axId val="50899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9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R=0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'Cv (71.95%)'!$B$1</c:f>
              <c:strCache>
                <c:ptCount val="1"/>
                <c:pt idx="0">
                  <c:v>Cv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'Cv (71.95%)'!$A$2:$A$27</c:f>
              <c:numCache>
                <c:formatCode>General</c:formatCode>
                <c:ptCount val="2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</c:numCache>
            </c:numRef>
          </c:xVal>
          <c:yVal>
            <c:numRef>
              <c:f>'Cv (71.95%)'!$B$2:$B$27</c:f>
              <c:numCache>
                <c:formatCode>General</c:formatCode>
                <c:ptCount val="26"/>
                <c:pt idx="0">
                  <c:v>1.246361373355852E-2</c:v>
                </c:pt>
                <c:pt idx="1">
                  <c:v>9.5736140132604786E-2</c:v>
                </c:pt>
                <c:pt idx="2">
                  <c:v>3.6089258024578297E-2</c:v>
                </c:pt>
                <c:pt idx="3">
                  <c:v>4.3879992250081323E-2</c:v>
                </c:pt>
                <c:pt idx="4">
                  <c:v>6.1056946625014881E-2</c:v>
                </c:pt>
                <c:pt idx="5">
                  <c:v>0.12611256808728835</c:v>
                </c:pt>
                <c:pt idx="6">
                  <c:v>0.18911996315328769</c:v>
                </c:pt>
                <c:pt idx="7">
                  <c:v>0.25862465509450716</c:v>
                </c:pt>
                <c:pt idx="8">
                  <c:v>0.34441746957691438</c:v>
                </c:pt>
                <c:pt idx="9">
                  <c:v>0.459859796536704</c:v>
                </c:pt>
                <c:pt idx="10">
                  <c:v>0.66377073691250421</c:v>
                </c:pt>
                <c:pt idx="11">
                  <c:v>0.89281567679276019</c:v>
                </c:pt>
                <c:pt idx="12">
                  <c:v>1.0436219372125248</c:v>
                </c:pt>
                <c:pt idx="13">
                  <c:v>1.3186645093269893</c:v>
                </c:pt>
                <c:pt idx="14">
                  <c:v>1.7622838722984648</c:v>
                </c:pt>
                <c:pt idx="15">
                  <c:v>2.0346470206468417</c:v>
                </c:pt>
                <c:pt idx="16">
                  <c:v>2.5488226982840487</c:v>
                </c:pt>
                <c:pt idx="17">
                  <c:v>2.7740616035670684</c:v>
                </c:pt>
                <c:pt idx="18">
                  <c:v>5.7468755263727509</c:v>
                </c:pt>
                <c:pt idx="19">
                  <c:v>4.5512373464635116</c:v>
                </c:pt>
                <c:pt idx="20">
                  <c:v>3.105571251451686</c:v>
                </c:pt>
                <c:pt idx="21">
                  <c:v>2.5227800699352403</c:v>
                </c:pt>
                <c:pt idx="22">
                  <c:v>1.9795706854431119</c:v>
                </c:pt>
                <c:pt idx="23">
                  <c:v>1.5407998244859866</c:v>
                </c:pt>
                <c:pt idx="24">
                  <c:v>1.6272451373110401</c:v>
                </c:pt>
                <c:pt idx="25">
                  <c:v>0.9835713362340418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104480"/>
        <c:axId val="452105568"/>
      </c:scatterChart>
      <c:valAx>
        <c:axId val="452104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5568"/>
        <c:crosses val="autoZero"/>
        <c:crossBetween val="midCat"/>
      </c:valAx>
      <c:valAx>
        <c:axId val="45210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4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R/=0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'71.95% (200X)'!$C$75</c:f>
              <c:strCache>
                <c:ptCount val="1"/>
                <c:pt idx="0">
                  <c:v>dE/dT-ave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'71.95% (200X)'!$A$76:$A$110</c:f>
              <c:numCache>
                <c:formatCode>General</c:formatCode>
                <c:ptCount val="3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8</c:v>
                </c:pt>
                <c:pt idx="13">
                  <c:v>9</c:v>
                </c:pt>
                <c:pt idx="14">
                  <c:v>10</c:v>
                </c:pt>
                <c:pt idx="15">
                  <c:v>11</c:v>
                </c:pt>
                <c:pt idx="16">
                  <c:v>12</c:v>
                </c:pt>
                <c:pt idx="17">
                  <c:v>13</c:v>
                </c:pt>
                <c:pt idx="18">
                  <c:v>14</c:v>
                </c:pt>
                <c:pt idx="19">
                  <c:v>15</c:v>
                </c:pt>
                <c:pt idx="20">
                  <c:v>16</c:v>
                </c:pt>
                <c:pt idx="21">
                  <c:v>17</c:v>
                </c:pt>
                <c:pt idx="22">
                  <c:v>18</c:v>
                </c:pt>
                <c:pt idx="23">
                  <c:v>19</c:v>
                </c:pt>
                <c:pt idx="24">
                  <c:v>20</c:v>
                </c:pt>
                <c:pt idx="25">
                  <c:v>21</c:v>
                </c:pt>
                <c:pt idx="26">
                  <c:v>22</c:v>
                </c:pt>
                <c:pt idx="27">
                  <c:v>23</c:v>
                </c:pt>
                <c:pt idx="28">
                  <c:v>24</c:v>
                </c:pt>
                <c:pt idx="29">
                  <c:v>25</c:v>
                </c:pt>
                <c:pt idx="30">
                  <c:v>26</c:v>
                </c:pt>
                <c:pt idx="31">
                  <c:v>27</c:v>
                </c:pt>
                <c:pt idx="32">
                  <c:v>28</c:v>
                </c:pt>
                <c:pt idx="33">
                  <c:v>29</c:v>
                </c:pt>
                <c:pt idx="34">
                  <c:v>30</c:v>
                </c:pt>
              </c:numCache>
            </c:numRef>
          </c:xVal>
          <c:yVal>
            <c:numRef>
              <c:f>'71.95% (200X)'!$C$77:$C$110</c:f>
              <c:numCache>
                <c:formatCode>General</c:formatCode>
                <c:ptCount val="34"/>
                <c:pt idx="0">
                  <c:v>-0.8753399999999999</c:v>
                </c:pt>
                <c:pt idx="1">
                  <c:v>-1.02552</c:v>
                </c:pt>
                <c:pt idx="2">
                  <c:v>-0.70573999999999992</c:v>
                </c:pt>
                <c:pt idx="3">
                  <c:v>-0.30918000000000001</c:v>
                </c:pt>
                <c:pt idx="4">
                  <c:v>-0.22204000000000002</c:v>
                </c:pt>
                <c:pt idx="5">
                  <c:v>-0.15049999999999999</c:v>
                </c:pt>
                <c:pt idx="6">
                  <c:v>1.919999999999997E-3</c:v>
                </c:pt>
                <c:pt idx="7">
                  <c:v>5.9480000000000019E-2</c:v>
                </c:pt>
                <c:pt idx="8">
                  <c:v>3.551E-2</c:v>
                </c:pt>
                <c:pt idx="9">
                  <c:v>0.17724999999999999</c:v>
                </c:pt>
                <c:pt idx="10">
                  <c:v>0.36948999999999999</c:v>
                </c:pt>
                <c:pt idx="11">
                  <c:v>0.46539000000000003</c:v>
                </c:pt>
                <c:pt idx="12">
                  <c:v>0.73397999999999997</c:v>
                </c:pt>
                <c:pt idx="13">
                  <c:v>0.89988999999999986</c:v>
                </c:pt>
                <c:pt idx="14">
                  <c:v>1.0748799999999998</c:v>
                </c:pt>
                <c:pt idx="15">
                  <c:v>1.39967</c:v>
                </c:pt>
                <c:pt idx="16">
                  <c:v>1.42974</c:v>
                </c:pt>
                <c:pt idx="17">
                  <c:v>1.29589</c:v>
                </c:pt>
                <c:pt idx="18">
                  <c:v>1.2274499999999999</c:v>
                </c:pt>
                <c:pt idx="19">
                  <c:v>1.3508200000000001</c:v>
                </c:pt>
                <c:pt idx="20">
                  <c:v>1.2197500000000001</c:v>
                </c:pt>
                <c:pt idx="21">
                  <c:v>1.0913599999999999</c:v>
                </c:pt>
                <c:pt idx="22">
                  <c:v>1.11568</c:v>
                </c:pt>
                <c:pt idx="23">
                  <c:v>0.87746999999999997</c:v>
                </c:pt>
                <c:pt idx="24">
                  <c:v>0.84379999999999988</c:v>
                </c:pt>
                <c:pt idx="25">
                  <c:v>0.82776999999999989</c:v>
                </c:pt>
                <c:pt idx="26">
                  <c:v>0.67371000000000003</c:v>
                </c:pt>
                <c:pt idx="27">
                  <c:v>0.61925000000000008</c:v>
                </c:pt>
                <c:pt idx="28">
                  <c:v>0.61685000000000012</c:v>
                </c:pt>
                <c:pt idx="29">
                  <c:v>0.47939000000000009</c:v>
                </c:pt>
                <c:pt idx="30">
                  <c:v>0.44081599999999999</c:v>
                </c:pt>
                <c:pt idx="31">
                  <c:v>0.54034599999999999</c:v>
                </c:pt>
                <c:pt idx="32">
                  <c:v>0.467478</c:v>
                </c:pt>
                <c:pt idx="33">
                  <c:v>0.44736000000000004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096864"/>
        <c:axId val="452106656"/>
      </c:scatterChart>
      <c:valAx>
        <c:axId val="452096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6656"/>
        <c:crosses val="autoZero"/>
        <c:crossBetween val="midCat"/>
      </c:valAx>
      <c:valAx>
        <c:axId val="452106656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096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dE/dT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'90% (200X)'!$A$3:$A$47</c:f>
              <c:numCache>
                <c:formatCode>General</c:formatCode>
                <c:ptCount val="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</c:numCache>
            </c:numRef>
          </c:xVal>
          <c:yVal>
            <c:numRef>
              <c:f>'90% (200X)'!$E$3:$E$47</c:f>
              <c:numCache>
                <c:formatCode>General</c:formatCode>
                <c:ptCount val="45"/>
                <c:pt idx="0">
                  <c:v>-0.15960000000000002</c:v>
                </c:pt>
                <c:pt idx="1">
                  <c:v>-7.9000000000000025E-3</c:v>
                </c:pt>
                <c:pt idx="2">
                  <c:v>-0.17245000000000002</c:v>
                </c:pt>
                <c:pt idx="3">
                  <c:v>-0.24110000000000001</c:v>
                </c:pt>
                <c:pt idx="4">
                  <c:v>0.12365000000000001</c:v>
                </c:pt>
                <c:pt idx="5">
                  <c:v>0.1013</c:v>
                </c:pt>
                <c:pt idx="6">
                  <c:v>-0.10940000000000001</c:v>
                </c:pt>
                <c:pt idx="7">
                  <c:v>-6.950000000000002E-2</c:v>
                </c:pt>
                <c:pt idx="8">
                  <c:v>0.12970000000000001</c:v>
                </c:pt>
                <c:pt idx="9">
                  <c:v>0.23095000000000002</c:v>
                </c:pt>
                <c:pt idx="10">
                  <c:v>0.13070000000000001</c:v>
                </c:pt>
                <c:pt idx="11">
                  <c:v>0.1323</c:v>
                </c:pt>
                <c:pt idx="12">
                  <c:v>0.2858500000000001</c:v>
                </c:pt>
                <c:pt idx="13">
                  <c:v>0.4391000000000001</c:v>
                </c:pt>
                <c:pt idx="14">
                  <c:v>0.68570000000000009</c:v>
                </c:pt>
                <c:pt idx="15">
                  <c:v>0.87590000000000012</c:v>
                </c:pt>
                <c:pt idx="16">
                  <c:v>1.0628</c:v>
                </c:pt>
                <c:pt idx="17">
                  <c:v>1.1665500000000002</c:v>
                </c:pt>
                <c:pt idx="18">
                  <c:v>1.5528500000000001</c:v>
                </c:pt>
                <c:pt idx="19">
                  <c:v>2.0846</c:v>
                </c:pt>
                <c:pt idx="20">
                  <c:v>2.84396</c:v>
                </c:pt>
                <c:pt idx="21">
                  <c:v>2.8633000000000002</c:v>
                </c:pt>
                <c:pt idx="22">
                  <c:v>1.6417999999999997</c:v>
                </c:pt>
                <c:pt idx="23">
                  <c:v>0.99324000000000001</c:v>
                </c:pt>
                <c:pt idx="24">
                  <c:v>0.70804000000000011</c:v>
                </c:pt>
                <c:pt idx="25">
                  <c:v>0.3581200000000001</c:v>
                </c:pt>
                <c:pt idx="26">
                  <c:v>0.3610600000000001</c:v>
                </c:pt>
                <c:pt idx="27">
                  <c:v>0.46825</c:v>
                </c:pt>
                <c:pt idx="28">
                  <c:v>0.31008000000000008</c:v>
                </c:pt>
                <c:pt idx="29">
                  <c:v>0.16664999999999999</c:v>
                </c:pt>
                <c:pt idx="30">
                  <c:v>0.23623000000000002</c:v>
                </c:pt>
                <c:pt idx="31">
                  <c:v>0.30446000000000006</c:v>
                </c:pt>
                <c:pt idx="32">
                  <c:v>0.14087</c:v>
                </c:pt>
                <c:pt idx="33">
                  <c:v>9.0960000000000041E-2</c:v>
                </c:pt>
                <c:pt idx="34">
                  <c:v>9.7779999999999992E-2</c:v>
                </c:pt>
                <c:pt idx="35">
                  <c:v>9.5390000000000003E-2</c:v>
                </c:pt>
                <c:pt idx="36">
                  <c:v>0.19596000000000002</c:v>
                </c:pt>
                <c:pt idx="37">
                  <c:v>0.12945999999999999</c:v>
                </c:pt>
                <c:pt idx="38">
                  <c:v>0.10716000000000003</c:v>
                </c:pt>
                <c:pt idx="39">
                  <c:v>0.10274999999999998</c:v>
                </c:pt>
                <c:pt idx="40">
                  <c:v>8.5800000000000015E-2</c:v>
                </c:pt>
                <c:pt idx="41">
                  <c:v>-1.025E-2</c:v>
                </c:pt>
                <c:pt idx="42">
                  <c:v>2.511E-2</c:v>
                </c:pt>
                <c:pt idx="43">
                  <c:v>0.13818</c:v>
                </c:pt>
                <c:pt idx="44">
                  <c:v>9.8510000000000014E-2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108832"/>
        <c:axId val="452109920"/>
      </c:scatterChart>
      <c:valAx>
        <c:axId val="452108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9920"/>
        <c:crosses val="autoZero"/>
        <c:crossBetween val="midCat"/>
      </c:valAx>
      <c:valAx>
        <c:axId val="45210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8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R=0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'99% (200X)'!$A$3:$A$32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'99% (200X)'!$E$3:$E$32</c:f>
              <c:numCache>
                <c:formatCode>General</c:formatCode>
                <c:ptCount val="30"/>
                <c:pt idx="0">
                  <c:v>-4.3E-3</c:v>
                </c:pt>
                <c:pt idx="1">
                  <c:v>-5.3080000000000002E-2</c:v>
                </c:pt>
                <c:pt idx="2">
                  <c:v>-2.5409999999999999E-2</c:v>
                </c:pt>
                <c:pt idx="3">
                  <c:v>2.8850000000000001E-2</c:v>
                </c:pt>
                <c:pt idx="4">
                  <c:v>-2.9430000000000001E-2</c:v>
                </c:pt>
                <c:pt idx="5">
                  <c:v>-3.1440000000000003E-2</c:v>
                </c:pt>
                <c:pt idx="6">
                  <c:v>5.7599999999999998E-2</c:v>
                </c:pt>
                <c:pt idx="7">
                  <c:v>3.696E-2</c:v>
                </c:pt>
                <c:pt idx="8">
                  <c:v>8.8199999999999997E-3</c:v>
                </c:pt>
                <c:pt idx="9">
                  <c:v>0.10348</c:v>
                </c:pt>
                <c:pt idx="10">
                  <c:v>0.17179</c:v>
                </c:pt>
                <c:pt idx="11">
                  <c:v>0.25808999999999999</c:v>
                </c:pt>
                <c:pt idx="12">
                  <c:v>0.41510000000000002</c:v>
                </c:pt>
                <c:pt idx="13">
                  <c:v>0.75070999999999999</c:v>
                </c:pt>
                <c:pt idx="14">
                  <c:v>0.53363000000000005</c:v>
                </c:pt>
                <c:pt idx="15">
                  <c:v>4.5310000000000003E-2</c:v>
                </c:pt>
                <c:pt idx="16">
                  <c:v>2.367E-2</c:v>
                </c:pt>
                <c:pt idx="17">
                  <c:v>1.375E-2</c:v>
                </c:pt>
                <c:pt idx="18">
                  <c:v>1.302E-2</c:v>
                </c:pt>
                <c:pt idx="19">
                  <c:v>1.728E-2</c:v>
                </c:pt>
                <c:pt idx="20">
                  <c:v>1.2199999999999999E-3</c:v>
                </c:pt>
                <c:pt idx="21">
                  <c:v>-1.92E-3</c:v>
                </c:pt>
                <c:pt idx="22" formatCode="0.00E+00">
                  <c:v>-1.5750000000000001E-4</c:v>
                </c:pt>
                <c:pt idx="23">
                  <c:v>1.278E-2</c:v>
                </c:pt>
                <c:pt idx="24">
                  <c:v>1.5509999999999999E-2</c:v>
                </c:pt>
                <c:pt idx="25">
                  <c:v>-9.0600000000000003E-3</c:v>
                </c:pt>
                <c:pt idx="26">
                  <c:v>-2.8E-3</c:v>
                </c:pt>
                <c:pt idx="27">
                  <c:v>1.311E-2</c:v>
                </c:pt>
                <c:pt idx="28">
                  <c:v>6.2899999999999996E-3</c:v>
                </c:pt>
                <c:pt idx="29">
                  <c:v>3.7599999999999999E-3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111008"/>
        <c:axId val="452098496"/>
      </c:scatterChart>
      <c:valAx>
        <c:axId val="452111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098496"/>
        <c:crosses val="autoZero"/>
        <c:crossBetween val="midCat"/>
      </c:valAx>
      <c:valAx>
        <c:axId val="45209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1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honeycomb!$A$23</c:f>
              <c:strCache>
                <c:ptCount val="1"/>
                <c:pt idx="0">
                  <c:v>R/=0</c:v>
                </c:pt>
              </c:strCache>
            </c:strRef>
          </c:tx>
          <c:xVal>
            <c:numRef>
              <c:f>honeycomb!$B$24:$B$26</c:f>
              <c:numCache>
                <c:formatCode>General</c:formatCode>
                <c:ptCount val="3"/>
                <c:pt idx="0">
                  <c:v>10.92</c:v>
                </c:pt>
                <c:pt idx="1">
                  <c:v>33.65</c:v>
                </c:pt>
                <c:pt idx="2">
                  <c:v>70.92</c:v>
                </c:pt>
              </c:numCache>
            </c:numRef>
          </c:xVal>
          <c:yVal>
            <c:numRef>
              <c:f>honeycomb!$C$24:$C$26</c:f>
              <c:numCache>
                <c:formatCode>General</c:formatCode>
                <c:ptCount val="3"/>
                <c:pt idx="0">
                  <c:v>12</c:v>
                </c:pt>
                <c:pt idx="1">
                  <c:v>13</c:v>
                </c:pt>
                <c:pt idx="2">
                  <c:v>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100128"/>
        <c:axId val="452100672"/>
      </c:scatterChart>
      <c:valAx>
        <c:axId val="452100128"/>
        <c:scaling>
          <c:orientation val="minMax"/>
          <c:max val="1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452100672"/>
        <c:crosses val="autoZero"/>
        <c:crossBetween val="midCat"/>
      </c:valAx>
      <c:valAx>
        <c:axId val="452100672"/>
        <c:scaling>
          <c:orientation val="minMax"/>
          <c:max val="3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5210012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honeycomb!$A$2</c:f>
              <c:strCache>
                <c:ptCount val="1"/>
                <c:pt idx="0">
                  <c:v>R=0</c:v>
                </c:pt>
              </c:strCache>
            </c:strRef>
          </c:tx>
          <c:xVal>
            <c:numRef>
              <c:f>honeycomb!$B$3:$B$12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10.92</c:v>
                </c:pt>
                <c:pt idx="4">
                  <c:v>33.65</c:v>
                </c:pt>
                <c:pt idx="5">
                  <c:v>50</c:v>
                </c:pt>
                <c:pt idx="6">
                  <c:v>70.92</c:v>
                </c:pt>
                <c:pt idx="7">
                  <c:v>90</c:v>
                </c:pt>
                <c:pt idx="8">
                  <c:v>99</c:v>
                </c:pt>
                <c:pt idx="9">
                  <c:v>100</c:v>
                </c:pt>
              </c:numCache>
            </c:numRef>
          </c:xVal>
          <c:yVal>
            <c:numRef>
              <c:f>honeycomb!$C$3:$C$12</c:f>
              <c:numCache>
                <c:formatCode>General</c:formatCode>
                <c:ptCount val="10"/>
                <c:pt idx="0">
                  <c:v>0</c:v>
                </c:pt>
                <c:pt idx="1">
                  <c:v>14</c:v>
                </c:pt>
                <c:pt idx="2">
                  <c:v>20</c:v>
                </c:pt>
                <c:pt idx="3">
                  <c:v>22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22</c:v>
                </c:pt>
                <c:pt idx="8">
                  <c:v>14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330112"/>
        <c:axId val="453330656"/>
      </c:scatterChart>
      <c:valAx>
        <c:axId val="453330112"/>
        <c:scaling>
          <c:orientation val="minMax"/>
          <c:max val="1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453330656"/>
        <c:crosses val="autoZero"/>
        <c:crossBetween val="midCat"/>
      </c:valAx>
      <c:valAx>
        <c:axId val="453330656"/>
        <c:scaling>
          <c:orientation val="minMax"/>
          <c:max val="3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5333011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R=0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'10.92% (200X)'!$A$3:$A$32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'10.92% (200X)'!$E$3:$E$32</c:f>
              <c:numCache>
                <c:formatCode>General</c:formatCode>
                <c:ptCount val="30"/>
                <c:pt idx="0">
                  <c:v>-0.20920000000000002</c:v>
                </c:pt>
                <c:pt idx="1">
                  <c:v>0.17760000000000001</c:v>
                </c:pt>
                <c:pt idx="2">
                  <c:v>0.18615000000000001</c:v>
                </c:pt>
                <c:pt idx="3">
                  <c:v>-0.19195000000000001</c:v>
                </c:pt>
                <c:pt idx="4">
                  <c:v>-1.0149999999999998E-2</c:v>
                </c:pt>
                <c:pt idx="5">
                  <c:v>0.14445000000000002</c:v>
                </c:pt>
                <c:pt idx="6">
                  <c:v>0.1313</c:v>
                </c:pt>
                <c:pt idx="7">
                  <c:v>0.21655000000000002</c:v>
                </c:pt>
                <c:pt idx="8">
                  <c:v>0.47800000000000004</c:v>
                </c:pt>
                <c:pt idx="9">
                  <c:v>0.82635000000000003</c:v>
                </c:pt>
                <c:pt idx="10">
                  <c:v>1.1305000000000001</c:v>
                </c:pt>
                <c:pt idx="11">
                  <c:v>1.80105</c:v>
                </c:pt>
                <c:pt idx="12">
                  <c:v>2.6590499999999997</c:v>
                </c:pt>
                <c:pt idx="13">
                  <c:v>2.6186499999999997</c:v>
                </c:pt>
                <c:pt idx="14">
                  <c:v>1.7715699999999999</c:v>
                </c:pt>
                <c:pt idx="15">
                  <c:v>1.06003</c:v>
                </c:pt>
                <c:pt idx="16">
                  <c:v>0.74734000000000012</c:v>
                </c:pt>
                <c:pt idx="17">
                  <c:v>0.65824000000000016</c:v>
                </c:pt>
                <c:pt idx="18">
                  <c:v>0.59720999999999991</c:v>
                </c:pt>
                <c:pt idx="19">
                  <c:v>0.56069000000000013</c:v>
                </c:pt>
                <c:pt idx="20">
                  <c:v>0.53144999999999998</c:v>
                </c:pt>
                <c:pt idx="21">
                  <c:v>0.47205000000000008</c:v>
                </c:pt>
                <c:pt idx="22">
                  <c:v>0.38280000000000003</c:v>
                </c:pt>
                <c:pt idx="23">
                  <c:v>0.3545600000000001</c:v>
                </c:pt>
                <c:pt idx="24">
                  <c:v>0.39480000000000004</c:v>
                </c:pt>
                <c:pt idx="25">
                  <c:v>0.38680000000000003</c:v>
                </c:pt>
                <c:pt idx="26">
                  <c:v>0.3106600000000001</c:v>
                </c:pt>
                <c:pt idx="27">
                  <c:v>0.33727000000000007</c:v>
                </c:pt>
                <c:pt idx="28">
                  <c:v>0.35407000000000005</c:v>
                </c:pt>
                <c:pt idx="29">
                  <c:v>0.2756300000000001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328480"/>
        <c:axId val="453337728"/>
      </c:scatterChart>
      <c:valAx>
        <c:axId val="453328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37728"/>
        <c:crosses val="autoZero"/>
        <c:crossBetween val="midCat"/>
      </c:valAx>
      <c:valAx>
        <c:axId val="45333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28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R=0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'1% (200X)'!$A$3:$A$32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'1% (200X)'!$E$3:$E$32</c:f>
              <c:numCache>
                <c:formatCode>General</c:formatCode>
                <c:ptCount val="30"/>
                <c:pt idx="0">
                  <c:v>0.11475</c:v>
                </c:pt>
                <c:pt idx="1">
                  <c:v>-5.0699999999999999E-3</c:v>
                </c:pt>
                <c:pt idx="2">
                  <c:v>-5.5849999999999997E-2</c:v>
                </c:pt>
                <c:pt idx="3">
                  <c:v>4.5039999999999997E-2</c:v>
                </c:pt>
                <c:pt idx="4">
                  <c:v>-5.7000000000000002E-3</c:v>
                </c:pt>
                <c:pt idx="5">
                  <c:v>-3.9390000000000001E-2</c:v>
                </c:pt>
                <c:pt idx="6">
                  <c:v>1.8550000000000001E-2</c:v>
                </c:pt>
                <c:pt idx="7">
                  <c:v>3.5920000000000001E-2</c:v>
                </c:pt>
                <c:pt idx="8">
                  <c:v>6.173E-2</c:v>
                </c:pt>
                <c:pt idx="9">
                  <c:v>0.12243</c:v>
                </c:pt>
                <c:pt idx="10">
                  <c:v>0.21343000000000001</c:v>
                </c:pt>
                <c:pt idx="11">
                  <c:v>0.31734000000000001</c:v>
                </c:pt>
                <c:pt idx="12">
                  <c:v>0.48277999999999999</c:v>
                </c:pt>
                <c:pt idx="13">
                  <c:v>0.8458</c:v>
                </c:pt>
                <c:pt idx="14">
                  <c:v>0.59538999999999997</c:v>
                </c:pt>
                <c:pt idx="15">
                  <c:v>7.9089999999999994E-2</c:v>
                </c:pt>
                <c:pt idx="16">
                  <c:v>7.51E-2</c:v>
                </c:pt>
                <c:pt idx="17">
                  <c:v>5.9310000000000002E-2</c:v>
                </c:pt>
                <c:pt idx="18">
                  <c:v>4.1340000000000002E-2</c:v>
                </c:pt>
                <c:pt idx="19">
                  <c:v>5.024E-2</c:v>
                </c:pt>
                <c:pt idx="20">
                  <c:v>4.9970000000000001E-2</c:v>
                </c:pt>
                <c:pt idx="21">
                  <c:v>4.6240000000000003E-2</c:v>
                </c:pt>
                <c:pt idx="22">
                  <c:v>4.8059999999999999E-2</c:v>
                </c:pt>
                <c:pt idx="23">
                  <c:v>3.8859999999999999E-2</c:v>
                </c:pt>
                <c:pt idx="24">
                  <c:v>1.866E-2</c:v>
                </c:pt>
                <c:pt idx="25">
                  <c:v>4.0719999999999999E-2</c:v>
                </c:pt>
                <c:pt idx="26">
                  <c:v>4.6920000000000003E-2</c:v>
                </c:pt>
                <c:pt idx="27">
                  <c:v>2.649E-2</c:v>
                </c:pt>
                <c:pt idx="28">
                  <c:v>3.7199999999999997E-2</c:v>
                </c:pt>
                <c:pt idx="29">
                  <c:v>4.3889999999999998E-2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796448"/>
        <c:axId val="448805152"/>
      </c:scatterChart>
      <c:valAx>
        <c:axId val="448796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8805152"/>
        <c:crosses val="autoZero"/>
        <c:crossBetween val="midCat"/>
      </c:valAx>
      <c:valAx>
        <c:axId val="44880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879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R/=0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'1%'!$A$42:$A$61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'1%'!$C$42:$C$61</c:f>
              <c:numCache>
                <c:formatCode>General</c:formatCode>
                <c:ptCount val="20"/>
                <c:pt idx="0">
                  <c:v>1.4894251701955289E-5</c:v>
                </c:pt>
                <c:pt idx="1">
                  <c:v>1.2275949197080439E-3</c:v>
                </c:pt>
                <c:pt idx="2">
                  <c:v>2.3559086382156326E-3</c:v>
                </c:pt>
                <c:pt idx="3">
                  <c:v>5.007748787717434E-3</c:v>
                </c:pt>
                <c:pt idx="4">
                  <c:v>1.8172981427659989E-2</c:v>
                </c:pt>
                <c:pt idx="5">
                  <c:v>3.3907962715065881E-2</c:v>
                </c:pt>
                <c:pt idx="6">
                  <c:v>5.9206676935371155E-2</c:v>
                </c:pt>
                <c:pt idx="7">
                  <c:v>0.10130484596933491</c:v>
                </c:pt>
                <c:pt idx="8">
                  <c:v>0.11218155025847937</c:v>
                </c:pt>
                <c:pt idx="9">
                  <c:v>6.8573384925097264E-2</c:v>
                </c:pt>
                <c:pt idx="10">
                  <c:v>5.4821811843011312E-2</c:v>
                </c:pt>
                <c:pt idx="11">
                  <c:v>2.2090914323617147E-2</c:v>
                </c:pt>
                <c:pt idx="12">
                  <c:v>1.854216761310944E-2</c:v>
                </c:pt>
                <c:pt idx="13">
                  <c:v>1.3411835133981483E-2</c:v>
                </c:pt>
                <c:pt idx="14">
                  <c:v>9.8683105955007962E-3</c:v>
                </c:pt>
                <c:pt idx="15">
                  <c:v>8.6423090608089559E-3</c:v>
                </c:pt>
                <c:pt idx="16">
                  <c:v>9.0014926750984423E-3</c:v>
                </c:pt>
                <c:pt idx="17">
                  <c:v>7.0631320341222915E-3</c:v>
                </c:pt>
                <c:pt idx="18">
                  <c:v>5.7558543247335243E-3</c:v>
                </c:pt>
                <c:pt idx="19">
                  <c:v>5.5054697021043996E-3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980448"/>
        <c:axId val="508989696"/>
      </c:scatterChart>
      <c:valAx>
        <c:axId val="50898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89696"/>
        <c:crosses val="autoZero"/>
        <c:crossBetween val="midCat"/>
      </c:valAx>
      <c:valAx>
        <c:axId val="508989696"/>
        <c:scaling>
          <c:orientation val="minMax"/>
          <c:max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80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R=0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'5% (200X)'!$A$3:$A$32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'5% (200X)'!$E$3:$E$32</c:f>
              <c:numCache>
                <c:formatCode>General</c:formatCode>
                <c:ptCount val="30"/>
                <c:pt idx="0">
                  <c:v>-1.49E-2</c:v>
                </c:pt>
                <c:pt idx="1">
                  <c:v>-4.1099999999999998E-2</c:v>
                </c:pt>
                <c:pt idx="2">
                  <c:v>6.8949999999999997E-2</c:v>
                </c:pt>
                <c:pt idx="3">
                  <c:v>-3.0099999999999998E-2</c:v>
                </c:pt>
                <c:pt idx="4">
                  <c:v>-0.22589999999999999</c:v>
                </c:pt>
                <c:pt idx="5">
                  <c:v>1.6299999999999999E-2</c:v>
                </c:pt>
                <c:pt idx="6">
                  <c:v>6.0150000000000002E-2</c:v>
                </c:pt>
                <c:pt idx="7">
                  <c:v>1.6899999999999998E-2</c:v>
                </c:pt>
                <c:pt idx="8">
                  <c:v>9.5649999999999999E-2</c:v>
                </c:pt>
                <c:pt idx="9">
                  <c:v>0.1017</c:v>
                </c:pt>
                <c:pt idx="10">
                  <c:v>0.2276</c:v>
                </c:pt>
                <c:pt idx="11">
                  <c:v>0.28684999999999999</c:v>
                </c:pt>
                <c:pt idx="12">
                  <c:v>0.31624999999999998</c:v>
                </c:pt>
                <c:pt idx="13">
                  <c:v>0.59109999999999996</c:v>
                </c:pt>
                <c:pt idx="14">
                  <c:v>0.71701000000000004</c:v>
                </c:pt>
                <c:pt idx="15">
                  <c:v>0.83230999999999999</c:v>
                </c:pt>
                <c:pt idx="16">
                  <c:v>1.2789699999999999</c:v>
                </c:pt>
                <c:pt idx="17">
                  <c:v>1.6090800000000001</c:v>
                </c:pt>
                <c:pt idx="18">
                  <c:v>1.9172400000000001</c:v>
                </c:pt>
                <c:pt idx="19">
                  <c:v>2.0207199999999998</c:v>
                </c:pt>
                <c:pt idx="20">
                  <c:v>1.27071</c:v>
                </c:pt>
                <c:pt idx="21">
                  <c:v>0.48026999999999997</c:v>
                </c:pt>
                <c:pt idx="22">
                  <c:v>0.31590000000000001</c:v>
                </c:pt>
                <c:pt idx="23">
                  <c:v>0.30964999999999998</c:v>
                </c:pt>
                <c:pt idx="24">
                  <c:v>0.31117</c:v>
                </c:pt>
                <c:pt idx="25">
                  <c:v>0.27335999999999999</c:v>
                </c:pt>
                <c:pt idx="26">
                  <c:v>0.21571000000000001</c:v>
                </c:pt>
                <c:pt idx="27">
                  <c:v>0.20243</c:v>
                </c:pt>
                <c:pt idx="28">
                  <c:v>0.21179999999999999</c:v>
                </c:pt>
                <c:pt idx="29">
                  <c:v>0.20860999999999999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026960"/>
        <c:axId val="230032400"/>
      </c:scatterChart>
      <c:valAx>
        <c:axId val="230026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032400"/>
        <c:crosses val="autoZero"/>
        <c:crossBetween val="midCat"/>
      </c:valAx>
      <c:valAx>
        <c:axId val="23003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026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R=0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'10.92% (200X)'!$C$65</c:f>
              <c:strCache>
                <c:ptCount val="1"/>
                <c:pt idx="0">
                  <c:v>dE/dT-ave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'10.92% (200X)'!$A$66:$A$95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'10.92% (200X)'!$C$66:$C$95</c:f>
              <c:numCache>
                <c:formatCode>General</c:formatCode>
                <c:ptCount val="30"/>
                <c:pt idx="0">
                  <c:v>5.1539999999999996E-2</c:v>
                </c:pt>
                <c:pt idx="1">
                  <c:v>-6.0550000000000007E-2</c:v>
                </c:pt>
                <c:pt idx="2">
                  <c:v>-3.2759999999999997E-2</c:v>
                </c:pt>
                <c:pt idx="3">
                  <c:v>-2.1660000000000002E-2</c:v>
                </c:pt>
                <c:pt idx="4">
                  <c:v>-0.10358000000000001</c:v>
                </c:pt>
                <c:pt idx="5">
                  <c:v>1.7170000000000001E-2</c:v>
                </c:pt>
                <c:pt idx="6">
                  <c:v>7.9089999999999994E-2</c:v>
                </c:pt>
                <c:pt idx="7">
                  <c:v>5.9999999999999919E-4</c:v>
                </c:pt>
                <c:pt idx="8">
                  <c:v>-1.4340000000000002E-2</c:v>
                </c:pt>
                <c:pt idx="9">
                  <c:v>0.10043999999999997</c:v>
                </c:pt>
                <c:pt idx="10">
                  <c:v>0.14413999999999999</c:v>
                </c:pt>
                <c:pt idx="11">
                  <c:v>0.21495999999999998</c:v>
                </c:pt>
                <c:pt idx="12">
                  <c:v>0.28392000000000001</c:v>
                </c:pt>
                <c:pt idx="13">
                  <c:v>0.56918000000000002</c:v>
                </c:pt>
                <c:pt idx="14">
                  <c:v>0.80805000000000005</c:v>
                </c:pt>
                <c:pt idx="15">
                  <c:v>0.98333999999999988</c:v>
                </c:pt>
                <c:pt idx="16">
                  <c:v>1.20845</c:v>
                </c:pt>
                <c:pt idx="17">
                  <c:v>1.4438900000000001</c:v>
                </c:pt>
                <c:pt idx="18">
                  <c:v>1.9068400000000001</c:v>
                </c:pt>
                <c:pt idx="19">
                  <c:v>2.27556</c:v>
                </c:pt>
                <c:pt idx="20">
                  <c:v>2.8814500000000001</c:v>
                </c:pt>
                <c:pt idx="21">
                  <c:v>3.3195760000000001</c:v>
                </c:pt>
                <c:pt idx="22">
                  <c:v>2.4221359999999996</c:v>
                </c:pt>
                <c:pt idx="23">
                  <c:v>1.3244479999999998</c:v>
                </c:pt>
                <c:pt idx="24">
                  <c:v>0.98548199999999997</c:v>
                </c:pt>
                <c:pt idx="25">
                  <c:v>0.78730199999999995</c:v>
                </c:pt>
                <c:pt idx="26">
                  <c:v>0.64397599999999999</c:v>
                </c:pt>
                <c:pt idx="27">
                  <c:v>0.63592800000000005</c:v>
                </c:pt>
                <c:pt idx="28">
                  <c:v>0.55133600000000005</c:v>
                </c:pt>
                <c:pt idx="29">
                  <c:v>0.39954600000000001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023696"/>
        <c:axId val="230025328"/>
      </c:scatterChart>
      <c:valAx>
        <c:axId val="23002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025328"/>
        <c:crosses val="autoZero"/>
        <c:crossBetween val="midCat"/>
      </c:valAx>
      <c:valAx>
        <c:axId val="23002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023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R/=0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'10.92%'!$C$40</c:f>
              <c:strCache>
                <c:ptCount val="1"/>
                <c:pt idx="0">
                  <c:v>Cv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'10.92%'!$A$41:$A$60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'10.92%'!$C$41:$C$60</c:f>
              <c:numCache>
                <c:formatCode>General</c:formatCode>
                <c:ptCount val="20"/>
                <c:pt idx="0">
                  <c:v>-6.1841301586564692E-11</c:v>
                </c:pt>
                <c:pt idx="1">
                  <c:v>5.3068496336892354E-2</c:v>
                </c:pt>
                <c:pt idx="2">
                  <c:v>2.2048478533671426E-2</c:v>
                </c:pt>
                <c:pt idx="3">
                  <c:v>3.3881582293160212E-2</c:v>
                </c:pt>
                <c:pt idx="4">
                  <c:v>3.949838423990025E-2</c:v>
                </c:pt>
                <c:pt idx="5">
                  <c:v>6.8742895099757007E-2</c:v>
                </c:pt>
                <c:pt idx="6">
                  <c:v>8.7830027034883018E-2</c:v>
                </c:pt>
                <c:pt idx="7">
                  <c:v>0.14434110939209419</c:v>
                </c:pt>
                <c:pt idx="8">
                  <c:v>0.20896965064962447</c:v>
                </c:pt>
                <c:pt idx="9">
                  <c:v>0.24898722061298023</c:v>
                </c:pt>
                <c:pt idx="10">
                  <c:v>0.24594230973798545</c:v>
                </c:pt>
                <c:pt idx="11">
                  <c:v>0.32039232887203017</c:v>
                </c:pt>
                <c:pt idx="12">
                  <c:v>0.31139252659234168</c:v>
                </c:pt>
                <c:pt idx="13">
                  <c:v>0.25566380168231373</c:v>
                </c:pt>
                <c:pt idx="14">
                  <c:v>0.20045084890993814</c:v>
                </c:pt>
                <c:pt idx="15">
                  <c:v>0.28880017748938913</c:v>
                </c:pt>
                <c:pt idx="16">
                  <c:v>0.21830458496323252</c:v>
                </c:pt>
                <c:pt idx="17">
                  <c:v>0.24558688095813169</c:v>
                </c:pt>
                <c:pt idx="18">
                  <c:v>0.14856277553345398</c:v>
                </c:pt>
                <c:pt idx="19">
                  <c:v>0.15447229736620915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992416"/>
        <c:axId val="508992960"/>
      </c:scatterChart>
      <c:valAx>
        <c:axId val="50899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92960"/>
        <c:crosses val="autoZero"/>
        <c:crossBetween val="midCat"/>
      </c:valAx>
      <c:valAx>
        <c:axId val="508992960"/>
        <c:scaling>
          <c:orientation val="minMax"/>
          <c:max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992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R=0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'Cv (33.65%)'!$B$1</c:f>
              <c:strCache>
                <c:ptCount val="1"/>
                <c:pt idx="0">
                  <c:v>Cv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'Cv (33.65%)'!$A$2:$A$27</c:f>
              <c:numCache>
                <c:formatCode>General</c:formatCode>
                <c:ptCount val="2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</c:numCache>
            </c:numRef>
          </c:xVal>
          <c:yVal>
            <c:numRef>
              <c:f>'Cv (33.65%)'!$B$2:$B$27</c:f>
              <c:numCache>
                <c:formatCode>General</c:formatCode>
                <c:ptCount val="26"/>
                <c:pt idx="0">
                  <c:v>5.1173193124188977E-2</c:v>
                </c:pt>
                <c:pt idx="1">
                  <c:v>0.1155081193532065</c:v>
                </c:pt>
                <c:pt idx="2">
                  <c:v>5.0400734538171371E-2</c:v>
                </c:pt>
                <c:pt idx="3">
                  <c:v>5.2222580324537818E-2</c:v>
                </c:pt>
                <c:pt idx="4">
                  <c:v>0.21178052590036101</c:v>
                </c:pt>
                <c:pt idx="5">
                  <c:v>0.19881215667579599</c:v>
                </c:pt>
                <c:pt idx="6">
                  <c:v>0.16234655850351307</c:v>
                </c:pt>
                <c:pt idx="7">
                  <c:v>0.19663775423754676</c:v>
                </c:pt>
                <c:pt idx="8">
                  <c:v>0.41195666102196643</c:v>
                </c:pt>
                <c:pt idx="9">
                  <c:v>0.41793843105255535</c:v>
                </c:pt>
                <c:pt idx="10">
                  <c:v>0.45826548375449044</c:v>
                </c:pt>
                <c:pt idx="11">
                  <c:v>0.39951336952421773</c:v>
                </c:pt>
                <c:pt idx="12">
                  <c:v>0.4923483918502547</c:v>
                </c:pt>
                <c:pt idx="13">
                  <c:v>0.70200308981825776</c:v>
                </c:pt>
                <c:pt idx="14">
                  <c:v>1.0790381922621137</c:v>
                </c:pt>
                <c:pt idx="15">
                  <c:v>1.9364018044713265</c:v>
                </c:pt>
                <c:pt idx="16">
                  <c:v>2.5887926388194349</c:v>
                </c:pt>
                <c:pt idx="17">
                  <c:v>2.8861527894965153</c:v>
                </c:pt>
                <c:pt idx="18">
                  <c:v>4.7151645873615351</c:v>
                </c:pt>
                <c:pt idx="19">
                  <c:v>5.4824034115215383</c:v>
                </c:pt>
                <c:pt idx="20">
                  <c:v>4.6160331134577426</c:v>
                </c:pt>
                <c:pt idx="21">
                  <c:v>2.3624923487436273</c:v>
                </c:pt>
                <c:pt idx="22">
                  <c:v>1.2388266916165163</c:v>
                </c:pt>
                <c:pt idx="23">
                  <c:v>0.78504922686963063</c:v>
                </c:pt>
                <c:pt idx="24">
                  <c:v>0.9131906510347948</c:v>
                </c:pt>
                <c:pt idx="25">
                  <c:v>0.55636530286802544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881360"/>
        <c:axId val="452097952"/>
      </c:scatterChart>
      <c:valAx>
        <c:axId val="22988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097952"/>
        <c:crosses val="autoZero"/>
        <c:crossBetween val="midCat"/>
      </c:valAx>
      <c:valAx>
        <c:axId val="45209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9881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R/=0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'33.65% (200X)'!$C$78</c:f>
              <c:strCache>
                <c:ptCount val="1"/>
                <c:pt idx="0">
                  <c:v>dE/dT-ave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'33.65% (200X)'!$A$79:$A$113</c:f>
              <c:numCache>
                <c:formatCode>General</c:formatCode>
                <c:ptCount val="3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8</c:v>
                </c:pt>
                <c:pt idx="13">
                  <c:v>9</c:v>
                </c:pt>
                <c:pt idx="14">
                  <c:v>10</c:v>
                </c:pt>
                <c:pt idx="15">
                  <c:v>11</c:v>
                </c:pt>
                <c:pt idx="16">
                  <c:v>12</c:v>
                </c:pt>
                <c:pt idx="17">
                  <c:v>13</c:v>
                </c:pt>
                <c:pt idx="18">
                  <c:v>14</c:v>
                </c:pt>
                <c:pt idx="19">
                  <c:v>15</c:v>
                </c:pt>
                <c:pt idx="20">
                  <c:v>16</c:v>
                </c:pt>
                <c:pt idx="21">
                  <c:v>17</c:v>
                </c:pt>
                <c:pt idx="22">
                  <c:v>18</c:v>
                </c:pt>
                <c:pt idx="23">
                  <c:v>19</c:v>
                </c:pt>
                <c:pt idx="24">
                  <c:v>20</c:v>
                </c:pt>
                <c:pt idx="25">
                  <c:v>21</c:v>
                </c:pt>
                <c:pt idx="26">
                  <c:v>22</c:v>
                </c:pt>
                <c:pt idx="27">
                  <c:v>23</c:v>
                </c:pt>
                <c:pt idx="28">
                  <c:v>24</c:v>
                </c:pt>
                <c:pt idx="29">
                  <c:v>25</c:v>
                </c:pt>
                <c:pt idx="30">
                  <c:v>26</c:v>
                </c:pt>
                <c:pt idx="31">
                  <c:v>27</c:v>
                </c:pt>
                <c:pt idx="32">
                  <c:v>28</c:v>
                </c:pt>
                <c:pt idx="33">
                  <c:v>29</c:v>
                </c:pt>
                <c:pt idx="34">
                  <c:v>30</c:v>
                </c:pt>
              </c:numCache>
            </c:numRef>
          </c:xVal>
          <c:yVal>
            <c:numRef>
              <c:f>'33.65% (200X)'!$C$79:$C$113</c:f>
              <c:numCache>
                <c:formatCode>General</c:formatCode>
                <c:ptCount val="35"/>
                <c:pt idx="0">
                  <c:v>-0.92116000000000009</c:v>
                </c:pt>
                <c:pt idx="1">
                  <c:v>-0.87737999999999994</c:v>
                </c:pt>
                <c:pt idx="2">
                  <c:v>-0.66566000000000003</c:v>
                </c:pt>
                <c:pt idx="3">
                  <c:v>-0.5938199999999999</c:v>
                </c:pt>
                <c:pt idx="4">
                  <c:v>-0.59419999999999995</c:v>
                </c:pt>
                <c:pt idx="5">
                  <c:v>-0.41563999999999995</c:v>
                </c:pt>
                <c:pt idx="6">
                  <c:v>-0.20363999999999999</c:v>
                </c:pt>
                <c:pt idx="7">
                  <c:v>5.6220000000000006E-2</c:v>
                </c:pt>
                <c:pt idx="8">
                  <c:v>0.22288000000000002</c:v>
                </c:pt>
                <c:pt idx="9">
                  <c:v>0.18738999999999997</c:v>
                </c:pt>
                <c:pt idx="10">
                  <c:v>0.13927</c:v>
                </c:pt>
                <c:pt idx="11">
                  <c:v>0.36168</c:v>
                </c:pt>
                <c:pt idx="12">
                  <c:v>0.63372000000000006</c:v>
                </c:pt>
                <c:pt idx="13">
                  <c:v>0.78572000000000009</c:v>
                </c:pt>
                <c:pt idx="14">
                  <c:v>0.93306</c:v>
                </c:pt>
                <c:pt idx="15">
                  <c:v>1.1143399999999999</c:v>
                </c:pt>
                <c:pt idx="16">
                  <c:v>1.37866</c:v>
                </c:pt>
                <c:pt idx="17">
                  <c:v>1.5420099999999999</c:v>
                </c:pt>
                <c:pt idx="18">
                  <c:v>1.5657700000000001</c:v>
                </c:pt>
                <c:pt idx="19">
                  <c:v>1.49464</c:v>
                </c:pt>
                <c:pt idx="20">
                  <c:v>1.4640400000000002</c:v>
                </c:pt>
                <c:pt idx="21">
                  <c:v>1.31335</c:v>
                </c:pt>
                <c:pt idx="22">
                  <c:v>1.18069</c:v>
                </c:pt>
                <c:pt idx="23">
                  <c:v>1.2223200000000001</c:v>
                </c:pt>
                <c:pt idx="24">
                  <c:v>1.05708</c:v>
                </c:pt>
                <c:pt idx="25">
                  <c:v>0.96143000000000001</c:v>
                </c:pt>
                <c:pt idx="26">
                  <c:v>1.08348</c:v>
                </c:pt>
                <c:pt idx="27">
                  <c:v>0.96348999999999996</c:v>
                </c:pt>
                <c:pt idx="28">
                  <c:v>0.78045999999999993</c:v>
                </c:pt>
                <c:pt idx="29">
                  <c:v>0.66271999999999998</c:v>
                </c:pt>
                <c:pt idx="30">
                  <c:v>0.65013999999999994</c:v>
                </c:pt>
                <c:pt idx="31">
                  <c:v>0.68094999999999994</c:v>
                </c:pt>
                <c:pt idx="32">
                  <c:v>0.53378199999999998</c:v>
                </c:pt>
                <c:pt idx="33">
                  <c:v>0.65312400000000004</c:v>
                </c:pt>
                <c:pt idx="34">
                  <c:v>0.82718799999999992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095776"/>
        <c:axId val="452101760"/>
      </c:scatterChart>
      <c:valAx>
        <c:axId val="45209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1760"/>
        <c:crosses val="autoZero"/>
        <c:crossBetween val="midCat"/>
      </c:valAx>
      <c:valAx>
        <c:axId val="452101760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095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R=0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'50% (200X)'!$C$65</c:f>
              <c:strCache>
                <c:ptCount val="1"/>
                <c:pt idx="0">
                  <c:v>dE/dT-ave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'50% (200X)'!$A$66:$A$95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'50% (200X)'!$C$66:$C$95</c:f>
              <c:numCache>
                <c:formatCode>General</c:formatCode>
                <c:ptCount val="30"/>
                <c:pt idx="0">
                  <c:v>-2.2919999999999989E-2</c:v>
                </c:pt>
                <c:pt idx="1">
                  <c:v>3.218E-2</c:v>
                </c:pt>
                <c:pt idx="2">
                  <c:v>9.3850000000000031E-2</c:v>
                </c:pt>
                <c:pt idx="3">
                  <c:v>-3.4299999999999886E-3</c:v>
                </c:pt>
                <c:pt idx="4">
                  <c:v>-0.16506999999999999</c:v>
                </c:pt>
                <c:pt idx="5">
                  <c:v>-6.268E-2</c:v>
                </c:pt>
                <c:pt idx="6">
                  <c:v>0.16999000000000003</c:v>
                </c:pt>
                <c:pt idx="7">
                  <c:v>6.9430000000000019E-2</c:v>
                </c:pt>
                <c:pt idx="8">
                  <c:v>7.9300000000000048E-3</c:v>
                </c:pt>
                <c:pt idx="9">
                  <c:v>0.14798000000000003</c:v>
                </c:pt>
                <c:pt idx="10">
                  <c:v>0.11491</c:v>
                </c:pt>
                <c:pt idx="11">
                  <c:v>0.11781999999999997</c:v>
                </c:pt>
                <c:pt idx="12">
                  <c:v>0.46838000000000013</c:v>
                </c:pt>
                <c:pt idx="13">
                  <c:v>0.43758000000000008</c:v>
                </c:pt>
                <c:pt idx="14">
                  <c:v>0.56480999999999992</c:v>
                </c:pt>
                <c:pt idx="15">
                  <c:v>0.96875000000000011</c:v>
                </c:pt>
                <c:pt idx="16">
                  <c:v>0.93645</c:v>
                </c:pt>
                <c:pt idx="17">
                  <c:v>1.4377099999999996</c:v>
                </c:pt>
                <c:pt idx="18">
                  <c:v>1.8301799999999999</c:v>
                </c:pt>
                <c:pt idx="19">
                  <c:v>1.9895099999999999</c:v>
                </c:pt>
                <c:pt idx="20">
                  <c:v>2.7675700000000005</c:v>
                </c:pt>
                <c:pt idx="21">
                  <c:v>3.5383599999999995</c:v>
                </c:pt>
                <c:pt idx="22">
                  <c:v>4.8267799999999994</c:v>
                </c:pt>
                <c:pt idx="23">
                  <c:v>5.307739999999999</c:v>
                </c:pt>
                <c:pt idx="24">
                  <c:v>4.2380200000000015</c:v>
                </c:pt>
                <c:pt idx="25">
                  <c:v>3.0747900000000001</c:v>
                </c:pt>
                <c:pt idx="26">
                  <c:v>2.3996699999999986</c:v>
                </c:pt>
                <c:pt idx="27">
                  <c:v>2.1943100000000002</c:v>
                </c:pt>
                <c:pt idx="28">
                  <c:v>1.7737099999999999</c:v>
                </c:pt>
                <c:pt idx="29">
                  <c:v>1.5313399999999995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106112"/>
        <c:axId val="452096320"/>
      </c:scatterChart>
      <c:valAx>
        <c:axId val="452106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096320"/>
        <c:crosses val="autoZero"/>
        <c:crossBetween val="midCat"/>
      </c:valAx>
      <c:valAx>
        <c:axId val="45209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2106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Eb</a:t>
            </a:r>
            <a:r>
              <a:rPr lang="en-US" dirty="0" smtClean="0"/>
              <a:t>=0.00225eV, </a:t>
            </a:r>
            <a:r>
              <a:rPr lang="en-US" dirty="0" err="1" smtClean="0"/>
              <a:t>Er</a:t>
            </a:r>
            <a:r>
              <a:rPr lang="en-US" dirty="0" smtClean="0"/>
              <a:t>=0.0004eV</a:t>
            </a:r>
            <a:br>
              <a:rPr lang="en-US" dirty="0" smtClean="0"/>
            </a:br>
            <a:r>
              <a:rPr lang="en-US" dirty="0" smtClean="0"/>
              <a:t>(honeycomb)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10.92%,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T=24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57601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819400"/>
            <a:ext cx="1711269" cy="1711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953" y="2819404"/>
            <a:ext cx="1684447" cy="17112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753" y="2819404"/>
            <a:ext cx="1684447" cy="1711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19404"/>
            <a:ext cx="1684447" cy="17112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353" y="2819404"/>
            <a:ext cx="1684447" cy="17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33.65%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15794084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33.65%,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11880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850717"/>
            <a:ext cx="1553261" cy="1630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939" y="2850717"/>
            <a:ext cx="1553261" cy="1630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843814"/>
            <a:ext cx="1641043" cy="16251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957" y="2819400"/>
            <a:ext cx="1641043" cy="16251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2809037"/>
            <a:ext cx="1626413" cy="16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33.65%, R/=</a:t>
            </a:r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11880" y="2438400"/>
            <a:ext cx="182880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" y="2785110"/>
            <a:ext cx="1745552" cy="17106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612" y="2785872"/>
            <a:ext cx="1728788" cy="1709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412" y="2785872"/>
            <a:ext cx="1728788" cy="17099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24" y="2785872"/>
            <a:ext cx="1728788" cy="17099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012" y="2785872"/>
            <a:ext cx="1728788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2203945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438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11880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859881"/>
            <a:ext cx="1671889" cy="16334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847975"/>
            <a:ext cx="1633484" cy="16334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516" y="2847975"/>
            <a:ext cx="1633484" cy="16334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316" y="2871789"/>
            <a:ext cx="1633484" cy="16334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531" y="2862316"/>
            <a:ext cx="1633484" cy="16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1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71.95%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94962923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71.95%,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69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1248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482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4200" y="24383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T=25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79" y="2826781"/>
            <a:ext cx="2100194" cy="2100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199" y="2841649"/>
            <a:ext cx="2100194" cy="2100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841649"/>
            <a:ext cx="2100194" cy="210019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860699"/>
            <a:ext cx="2100194" cy="210019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544568" y="2438400"/>
            <a:ext cx="2265730" cy="256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71.95%,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T=18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11880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" y="2819400"/>
            <a:ext cx="1728788" cy="17099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819400"/>
            <a:ext cx="1728788" cy="1709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819400"/>
            <a:ext cx="1728788" cy="1709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819400"/>
            <a:ext cx="1728788" cy="17099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2819400"/>
            <a:ext cx="1728788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1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90%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47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with kinetic energy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dE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90%,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69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1248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482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4200" y="24383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44568" y="2438400"/>
            <a:ext cx="2265730" cy="256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69" y="2864510"/>
            <a:ext cx="1944624" cy="194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776" y="2855976"/>
            <a:ext cx="1944624" cy="1944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776" y="2855976"/>
            <a:ext cx="1944624" cy="19446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819400"/>
            <a:ext cx="1944624" cy="19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47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99%, </a:t>
            </a:r>
            <a:r>
              <a:rPr lang="en-US" dirty="0"/>
              <a:t>R=0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68269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97069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54669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11880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819400"/>
            <a:ext cx="1728788" cy="17099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612" y="2819400"/>
            <a:ext cx="1728788" cy="1709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819400"/>
            <a:ext cx="1728788" cy="1709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212" y="2819400"/>
            <a:ext cx="1728788" cy="17099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2819400"/>
            <a:ext cx="1728788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13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vs. Peak Position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097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2828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</a:t>
            </a:r>
            <a:r>
              <a:rPr lang="en-US" dirty="0"/>
              <a:t>=0.00225eV, </a:t>
            </a:r>
            <a:r>
              <a:rPr lang="en-US" dirty="0" err="1" smtClean="0"/>
              <a:t>Er</a:t>
            </a:r>
            <a:r>
              <a:rPr lang="en-US" dirty="0" smtClean="0"/>
              <a:t>=0eV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(square)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0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10.92%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6527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416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2916696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579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1%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2216699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03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1%, R=0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T=16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57601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" y="2971800"/>
            <a:ext cx="1728788" cy="17099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612" y="2971800"/>
            <a:ext cx="1728788" cy="17099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320" y="2971800"/>
            <a:ext cx="1728788" cy="1709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971800"/>
            <a:ext cx="1728788" cy="17099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2971800"/>
            <a:ext cx="1728788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5%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039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1" y="2810017"/>
            <a:ext cx="1692737" cy="2127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333" y="2792911"/>
            <a:ext cx="1692737" cy="212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3133" y="2792911"/>
            <a:ext cx="1692737" cy="2127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933" y="2780520"/>
            <a:ext cx="1692737" cy="2127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733" y="2780519"/>
            <a:ext cx="1692737" cy="212726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5%, R=0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T=19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57601" y="2438400"/>
            <a:ext cx="18288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10.92%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68544910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10.92%, R/=</a:t>
            </a:r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1" y="24384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4500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24500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24384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243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</a:t>
            </a:r>
            <a:r>
              <a:rPr lang="en-US" altLang="zh-CN" dirty="0" smtClean="0"/>
              <a:t>10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57601" y="24384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" y="2971800"/>
            <a:ext cx="1698267" cy="1698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6" y="2971800"/>
            <a:ext cx="1708747" cy="17087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3" y="2971799"/>
            <a:ext cx="1682528" cy="16825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97" y="2962079"/>
            <a:ext cx="1693221" cy="16932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70" y="2971800"/>
            <a:ext cx="1688003" cy="16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152</Words>
  <Application>Microsoft Office PowerPoint</Application>
  <PresentationFormat>On-screen Show (4:3)</PresentationFormat>
  <Paragraphs>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宋体</vt:lpstr>
      <vt:lpstr>Arial</vt:lpstr>
      <vt:lpstr>Calibri</vt:lpstr>
      <vt:lpstr>Office Theme</vt:lpstr>
      <vt:lpstr>Eb=0.00225eV, Er=0.0004eV (honeycomb)</vt:lpstr>
      <vt:lpstr>with kinetic energy (dE/dT)</vt:lpstr>
      <vt:lpstr>0.1%</vt:lpstr>
      <vt:lpstr>1%</vt:lpstr>
      <vt:lpstr>1%, R=0</vt:lpstr>
      <vt:lpstr>5%</vt:lpstr>
      <vt:lpstr>5%, R=0</vt:lpstr>
      <vt:lpstr>10.92%</vt:lpstr>
      <vt:lpstr>10.92%, R/=0</vt:lpstr>
      <vt:lpstr>10.92%, R=0</vt:lpstr>
      <vt:lpstr>33.65%</vt:lpstr>
      <vt:lpstr>33.65%, R=0</vt:lpstr>
      <vt:lpstr>33.65%, R/=0</vt:lpstr>
      <vt:lpstr>50%</vt:lpstr>
      <vt:lpstr>50%, R=0</vt:lpstr>
      <vt:lpstr>71.95%</vt:lpstr>
      <vt:lpstr>71.95%, R=0</vt:lpstr>
      <vt:lpstr>71.95%, R=0</vt:lpstr>
      <vt:lpstr>90%</vt:lpstr>
      <vt:lpstr>90%, R=0</vt:lpstr>
      <vt:lpstr>99%</vt:lpstr>
      <vt:lpstr>99%, R=0</vt:lpstr>
      <vt:lpstr>Density vs. Peak Position</vt:lpstr>
      <vt:lpstr>Eb=0.00225eV, Er=0eV (square)</vt:lpstr>
      <vt:lpstr>10.92%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kinetic energy</dc:title>
  <dc:creator/>
  <cp:lastModifiedBy>Shen Chen</cp:lastModifiedBy>
  <cp:revision>21</cp:revision>
  <dcterms:created xsi:type="dcterms:W3CDTF">2006-08-16T00:00:00Z</dcterms:created>
  <dcterms:modified xsi:type="dcterms:W3CDTF">2014-02-17T04:37:24Z</dcterms:modified>
</cp:coreProperties>
</file>